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3FF9F-350D-4A38-891B-029C41CF5174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0B344-F495-4934-BA66-4FFE47529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8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B344-F495-4934-BA66-4FFE4752912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9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57620" y="357166"/>
            <a:ext cx="4829180" cy="507209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Calibri" pitchFamily="34" charset="0"/>
              </a:rPr>
              <a:t>Бабкин </a:t>
            </a:r>
            <a:br>
              <a:rPr lang="ru-RU" sz="7200" dirty="0" smtClean="0">
                <a:latin typeface="Calibri" pitchFamily="34" charset="0"/>
              </a:rPr>
            </a:br>
            <a:r>
              <a:rPr lang="ru-RU" sz="7200" dirty="0" smtClean="0">
                <a:latin typeface="Calibri" pitchFamily="34" charset="0"/>
              </a:rPr>
              <a:t>Петр Семенович</a:t>
            </a:r>
            <a:br>
              <a:rPr lang="ru-RU" sz="7200" dirty="0" smtClean="0">
                <a:latin typeface="Calibri" pitchFamily="34" charset="0"/>
              </a:rPr>
            </a:br>
            <a:r>
              <a:rPr lang="ru-RU" sz="7200" dirty="0" smtClean="0">
                <a:latin typeface="Calibri" pitchFamily="34" charset="0"/>
              </a:rPr>
              <a:t>(1921-2009)</a:t>
            </a:r>
            <a:endParaRPr lang="ru-RU" sz="7200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8098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5143504" y="357167"/>
            <a:ext cx="3571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   Под руководством Бабкина П.С. сотрудники кафедры неврологии  (на фото) занимались изучением важнейшего раздела неврологии – семиотики. В исследования кафедры была внесена новая проблема – влияние возраста и пола на особенности показателей неврологического статуса в норме у человека и клинический полиморфизм ряда заболеваний.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572032" cy="298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3786190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   Установлено, что в происхождении клинического полиморфизма нервных болезней важную роль играют преморбидные особенности неврологического статуса (1982). Был выявлен ряд закономерностей, касающихся влияния возраста и пола на клиническое проявление заболеваний,  сопровождающихся поражением мозговых оболочек, изучены и описаны особенности характера течения и локализации инсульта в зависимости от возраста и пола (1980-1986). Было установлено, что клинический полиморфизм женских циклических состояний в большей степени обусловлен генетическими факторами.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3143240" y="2143116"/>
            <a:ext cx="71438" cy="1428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393273" y="2393149"/>
            <a:ext cx="64294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3071802" y="2714620"/>
            <a:ext cx="64294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2749537" y="2393149"/>
            <a:ext cx="643736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71802" y="2071678"/>
            <a:ext cx="64294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716457" cy="56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14810" y="42860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   Бабкин П.С.  Основы дифференциальной диагностики нервных болезней / П.С. Бабкин. 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ru-RU" dirty="0" smtClean="0">
                <a:latin typeface="Calibri" pitchFamily="34" charset="0"/>
              </a:rPr>
              <a:t> Воронеж : Изд-во ВГУ, 1982. – 176 с.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1500174"/>
            <a:ext cx="47149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В предлагаемой  читателю книге изложены основы распознавания нервных болезней методом дифференциальной  диагностики. Большое внимание  уделяется  современным  методам исследования  в клинической неврологии и анализу  полученных  данных, выделению и дифференциально-диагностической оценке патологических симптомов  и  синдромов, поставке  точного диагноза.                 Рассматриваются  вопросы дифференциальной  диагностики  в  свете изменчивости  показателей неврологического  статуса  у  здоровых людей и полиморфизма  клинического проявления заболеваний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lib2-4\Рабочий стол\презентации\царь\Копия IMG_20170606_132017_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4587704" cy="3071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Фундаментальными, не имеющими аналогов в отечественной и зарубежной литературе явились исследования П.С. Бабкина по некоторым  физиологическим, эволюционным аспектам родов у женщин и животных, состоянию плода в  эти периоды, а так же  по нейрофизиологии новорожденного.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500438"/>
            <a:ext cx="8143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П.С. Бабкин совместно с И.П. Бабкиной (1987) открыл и описал интранатальную гибернацию плода и аутоанальгезию роженицы, являющихся естественной формой защиты матери и плода в родах, а так же их адаптацию в раннем постнатальном периоде. </a:t>
            </a:r>
          </a:p>
          <a:p>
            <a:r>
              <a:rPr lang="ru-RU" dirty="0" smtClean="0"/>
              <a:t>    Успехи кафедры в изучении цереброваскулярных, воспалительных заболеваний стали основанием к более углубленному изучению этих разделов неврологии. Значительно расширено преподавание общих основ медицинской генетики и наследственных заболеваний.</a:t>
            </a:r>
          </a:p>
          <a:p>
            <a:r>
              <a:rPr lang="ru-RU" dirty="0" smtClean="0"/>
              <a:t>Повышено внимание к использованию дополнительных методов исследования больных (РЭГ, ЭЭГ, УЗДГ, ЭМГ).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39147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85723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   Бабкин П.С., Бабкина И.П.  Интранатальная гибернация плода / П.С. Бабкин, И.П. Бабкина. – Воронеж : Изд-во ВГУ, 1987. – 120 с.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357430"/>
            <a:ext cx="4357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В монографии анализируется сущность этого состояния клинико-физиологичекие  проявления, механизмы развития гибернации и дегибернации плода. Излагаются новые подходы в оценке состояния плода в родах и новорожденного в первые минуты жизни, а также новые подходы в трактовке некоторых показателей состояния роженицы, родовой деятельности, в тактике ведения родов и новорожденного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ib2-4\Рабочий стол\презентации\царь\Копия IMG_20170606_133116_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3370221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500042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   Бабкин П.С. Роды и новорожденный: Эволюционные, неврогенные и ятрогенные проблемы / П.С. Бабкин. – Воронеж : Изд-во ВГУ, 2004. – 248 с.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1714488"/>
            <a:ext cx="50720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latin typeface="Calibri" pitchFamily="34" charset="0"/>
              </a:rPr>
              <a:t>В книге излагаются полученные автором новые знания, расширяющие представления об интранатальной адаптации матери и плода, биомеханизме родов, а также о полиморфизме родовой деятельности. Уделяется внимание эволюционному аспекту родов, проводится анализ данных, полученных при сравнительном изучении родов у животных. Описываются новые подходы, методы исследования, оценки состояния новорожденного в родовом блоке, в раннем неонатальном периоде. Сформулированы принципы коррекции современной идеологии ведения беременных в последние сроки и родов направленных на снижение наруше</a:t>
            </a:r>
            <a:r>
              <a:rPr lang="ru-RU" dirty="0" smtClean="0"/>
              <a:t>ний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857232"/>
            <a:ext cx="7929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За годы руководства кафедрой неврологии Бабкиным П.С. заметно возросла роль кафедры в оказании неврологической помощи населению. Это выражается в стремлении к расширению коечного фонда для неврологических больных, в организации специализированной помощи, в укреплении и расширении поликлинической службы, в создании и расширении неврологической помощи детям на всех возрастных этапах, включая неонатологию, в стремлении обеспечить высокий уровень диагностики, в совершенствовании подготовки неврологических кадров.  </a:t>
            </a:r>
            <a:br>
              <a:rPr lang="ru-RU" dirty="0" smtClean="0"/>
            </a:br>
            <a:r>
              <a:rPr lang="ru-RU" dirty="0" smtClean="0"/>
              <a:t>    Бабкин Петр Семенович внес большой вклад в развитие неврологии не только в вашем вузе, но и во всем мире. Он был членом Нью-йоркской академии наук вплоть до своей смерти. Его не стало в 2009 году. Но память о нем как о великом ученом, отличнике здравоохранения жива по сей день. Бабкин П.С. был удивительно работоспособным. У Петра Семеновича был широкий круг интересов и энциклопедические знания; он был талантливым ученым, опытным врачом, чутким и отзывчивым педагогом. </a:t>
            </a:r>
          </a:p>
          <a:p>
            <a:r>
              <a:rPr lang="ru-RU" dirty="0" smtClean="0"/>
              <a:t>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ib2-4\Рабочий стол\презентации\царь\IMG_20170608_130229_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985124" cy="50296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Библиотека из личных книг Петра Семеновича Бабкина находится в Музее редкой книги ВГМУ (ком. 11)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4714908" cy="487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Calibri" pitchFamily="34" charset="0"/>
              </a:rPr>
              <a:t>Сын Петра Семеновича  Андрей Петрович Бабкин тоже ученый. Он работает в ВГМУ на кафедре поликлической терапии и общей врачебной практики.</a:t>
            </a:r>
          </a:p>
          <a:p>
            <a:r>
              <a:rPr lang="ru-RU" dirty="0" smtClean="0">
                <a:latin typeface="Calibri" pitchFamily="34" charset="0"/>
              </a:rPr>
              <a:t>  Он окончил в 1974 году ВГМИ по специальности «лечебное дело» с отличием. В 1986 защитил кандидатскую диссертацию . Последовательно прошел путь от ассистента кафедр факультетской и госпитальной терапии до доцента кафедры госпитальной терапии. В 2003 был избран на должность заведующего кафедрой поликлинической терапии. В 2002 защитил докторскую диссертацию, в 2003 – зав.кафедрой поликлинической терапии, с 2011 года профессор кафедры поликлинической терапии и общей врачебной практики.</a:t>
            </a:r>
          </a:p>
        </p:txBody>
      </p:sp>
      <p:pic>
        <p:nvPicPr>
          <p:cNvPr id="2050" name="Picture 2" descr="C:\Documents and Settings\lib2-4\Рабочий стол\презентации\царь\cf2c0e0970f8db40fb7ed0f2142f35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08"/>
            <a:ext cx="294408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07167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     Спасибо </a:t>
            </a:r>
            <a:r>
              <a:rPr lang="ru-RU" sz="2800" smtClean="0">
                <a:latin typeface="Calibri" pitchFamily="34" charset="0"/>
              </a:rPr>
              <a:t>за </a:t>
            </a:r>
            <a:r>
              <a:rPr lang="ru-RU" sz="2800" smtClean="0">
                <a:latin typeface="Calibri" pitchFamily="34" charset="0"/>
              </a:rPr>
              <a:t>внимание!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4071942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Презентацию подготовила библиограф Плющева Е.В.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посвящается 100-летию вуза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857232"/>
            <a:ext cx="3571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    БАБКИН Петр Семенович</a:t>
            </a:r>
            <a:r>
              <a:rPr lang="ru-RU" dirty="0" smtClean="0">
                <a:latin typeface="Calibri" pitchFamily="34" charset="0"/>
              </a:rPr>
              <a:t> (родился 13.07.1921, посёлок Рогожинский Керенского уезда Пензенской губернии), студент (1945-1950), ординатор (1950-1953), аспирант (1953-1956), ассистент, затем – доцент (1956-1968)  кафедры нервных болезней Красноярского медицинского института; заведующий  (1968-1990), профессор кафедры нервных болезней ВГМА. Невролог, педагог, доктор медицинских наук (1968), профессор.</a:t>
            </a:r>
            <a:r>
              <a:rPr lang="ru-RU" dirty="0" smtClean="0"/>
              <a:t>.</a:t>
            </a:r>
            <a:r>
              <a:rPr lang="ru-RU" dirty="0" smtClean="0">
                <a:latin typeface="Calibri" pitchFamily="34" charset="0"/>
              </a:rPr>
              <a:t>Участник Великой Отечественной войны.</a:t>
            </a:r>
          </a:p>
          <a:p>
            <a:r>
              <a:rPr lang="ru-RU" dirty="0" smtClean="0">
                <a:latin typeface="Calibri" pitchFamily="34" charset="0"/>
              </a:rPr>
              <a:t>  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 descr="C:\Documents and Settings\lib2-4\Рабочий стол\презентации\царь\Копия IMG_20170606_132847_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3514725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3286148" cy="478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   Петр Семенович был призван на военную службу 6.07.1941 года. Военфельдшер кап. 30 армии Калининского фронта; лейтенант медслужбы, фельдшер арт.дивизиона    153 стрелковой дивизии 2-го Белорусского и 3-го Прибалтийского фронта (июль 1941 – май 1945)</a:t>
            </a:r>
          </a:p>
          <a:p>
            <a:r>
              <a:rPr lang="ru-RU" dirty="0" smtClean="0">
                <a:latin typeface="Calibri" pitchFamily="34" charset="0"/>
              </a:rPr>
              <a:t>   За годы войны он был награжден Орденом Красной Звезды (22.09.1944) и медалями, в том числе «За Отвагу» (28.03.1945) , «За оборону Москвы», За взятие Кенигсберга»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074" name="Picture 2" descr="C:\Documents and Settings\lib2-4\Рабочий стол\презентации\царь\award14-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14356"/>
            <a:ext cx="2143140" cy="4000528"/>
          </a:xfrm>
          <a:prstGeom prst="rect">
            <a:avLst/>
          </a:prstGeom>
          <a:noFill/>
        </p:spPr>
      </p:pic>
      <p:pic>
        <p:nvPicPr>
          <p:cNvPr id="3075" name="Picture 3" descr="C:\Documents and Settings\lib2-4\Рабочий стол\презентации\царь\award10-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643314"/>
            <a:ext cx="2648701" cy="255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ib2-4\Рабочий стол\презентации\царь\кк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8604"/>
            <a:ext cx="4214842" cy="5786502"/>
          </a:xfrm>
          <a:prstGeom prst="rect">
            <a:avLst/>
          </a:prstGeom>
          <a:noFill/>
        </p:spPr>
      </p:pic>
      <p:pic>
        <p:nvPicPr>
          <p:cNvPr id="4" name="Picture 4" descr="C:\Documents and Settings\lib2-4\Рабочий стол\презентации\царь\н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4071966" cy="57150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28596" y="2571744"/>
            <a:ext cx="371477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250795" y="2750339"/>
            <a:ext cx="356396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001290" y="2714620"/>
            <a:ext cx="284958" cy="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1472" y="2928934"/>
            <a:ext cx="35719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4071934" y="2857496"/>
            <a:ext cx="14287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428596" y="2928934"/>
            <a:ext cx="21431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596" y="2928934"/>
            <a:ext cx="714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lib2-4\Рабочий стол\презентации\царь\Копия (2) 00000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3"/>
            <a:ext cx="4119316" cy="5929354"/>
          </a:xfrm>
          <a:prstGeom prst="rect">
            <a:avLst/>
          </a:prstGeom>
          <a:noFill/>
        </p:spPr>
      </p:pic>
      <p:pic>
        <p:nvPicPr>
          <p:cNvPr id="4104" name="Picture 8" descr="C:\Documents and Settings\lib2-4\Рабочий стол\презентации\царь\Копия 00000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286280" cy="594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4429132"/>
            <a:ext cx="321471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71480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В 1945 году после демобилизации Бабкин П.С. поступил в Красноярский медицинский институт (на фото), который окончил с отличием в 1950 году, затем был клиническим ординатором, аспирантом. Ещё студентом увлекался вопросами клинической физиологии, занимался исследованиями рефлексов у детей и их последующей динамикой. В 1957 году П.С. Бабкин защитил кандидатскую диссертацию «Рефлексы в области лица и головы у новорожденных и грудных детей».</a:t>
            </a:r>
            <a:endParaRPr lang="ru-RU" dirty="0"/>
          </a:p>
        </p:txBody>
      </p:sp>
      <p:pic>
        <p:nvPicPr>
          <p:cNvPr id="5122" name="Picture 2" descr="C:\Documents and Settings\lib2-4\Рабочий стол\презентации\царь\12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2959"/>
            <a:ext cx="7429552" cy="3404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   Петр Семенович работал  ассистентом, доцентом кафедры нервных болезней Красноярского медицинского  института, внес существенный вклад в учение о проприоцептивных и экстероцептивных рефлексах. Им описан ряд новых рефлексов, один из которых, ладонноротовой (1956), вошел в мировую литературу  как «рефлекс Бабкина» и широко используется в практике педиатров и невропатологов при оценке состояния новорожденных и грудных детей.  П. С. Бабкин установил (1965), что коленных рефлекс состоит из двух компонентов, фазического и тонического , обеспечивающих быстрые – экстренные и медленные – тонические г, занимающих промежуточное положение. Этот большой этап исследований лег в основу докторской диссертации «Физиологические варианты проприоцептивных и экстероцептивных рефлексов человека» (1967). Дальнейшее изучение этой проблемы послужило основанием к подготовке монографии « Рефлексы  их клиническое значение» (1973). Впервые описал у новорожденных детей ряд рефлексов, один из которых – ладонно-ротовой – вошел в отечественную и мировую литературу под названием «рефлекса Бабкина». В это время Петр Семенович Бабкин уже работал В Воронежском государственном медицинском институте. В 1968 году он был избран на должность заведующего кафедрой нервных болезней ВГМИ.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ib2-4\Рабочий стол\презентации\царь\IMG_20170606_133936_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3714776" cy="57465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71435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   Бабкин П.С.   Рефлексы и их клиническое значение / П.С. Бабкин. – Москва : Медицина, 1973 . – 163 с.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285992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Calibri" pitchFamily="34" charset="0"/>
              </a:rPr>
              <a:t>Монография написана на основании изучения литературы и данных, полученных автором в процессе многолетних исследований большого числа рефлексов В книге дается описание около 100 проприцептивных и экстероцептивных рефлексов.</a:t>
            </a:r>
          </a:p>
          <a:p>
            <a:r>
              <a:rPr lang="ru-RU" dirty="0" smtClean="0">
                <a:latin typeface="Calibri" pitchFamily="34" charset="0"/>
              </a:rPr>
              <a:t>    С новых позиций дается клиническая оценка рефлексов, используемых в практике невропатолога и педиатра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ib2-4\Рабочий стол\презентации\царь\IMG_20170613_144421_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5357850" cy="35988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3929067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В этом пособии в краткой форме изложены основные положения клинического исследования и диагностики   поражений нервной системы у детей различных возрастных полов, включая пубертатный.  Пособие написано по простой логической схеме и может оказать помощь в самостоятельном освоении начальных знаний по распознаванию поражений нервной системы у детей. Избран табличный метод изложения материалы. Расположение диагностических таблиц соответствует общепринятому плану неврологического исследования детей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1071546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Бабкин П.С.  Клиническое исследование и диагностика поражений нервной системы у детей (учебное пособие)  / П.С. Бабкин. – Воронеж : ВГМИ, </a:t>
            </a:r>
            <a:r>
              <a:rPr lang="en-US" dirty="0" smtClean="0">
                <a:latin typeface="Calibri" pitchFamily="34" charset="0"/>
              </a:rPr>
              <a:t>1974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 – </a:t>
            </a:r>
            <a:r>
              <a:rPr lang="ru-RU" dirty="0" smtClean="0">
                <a:latin typeface="Calibri" pitchFamily="34" charset="0"/>
              </a:rPr>
              <a:t>72с.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956</TotalTime>
  <Words>1314</Words>
  <Application>Microsoft Office PowerPoint</Application>
  <PresentationFormat>Экран (4:3)</PresentationFormat>
  <Paragraphs>41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Бумажная</vt:lpstr>
      <vt:lpstr>Бабкин  Петр Семенович (1921-2009)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Бабкин  Петр Семенович</dc:title>
  <cp:lastModifiedBy>User2</cp:lastModifiedBy>
  <cp:revision>107</cp:revision>
  <dcterms:modified xsi:type="dcterms:W3CDTF">2018-01-17T12:17:33Z</dcterms:modified>
</cp:coreProperties>
</file>